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59" r:id="rId7"/>
    <p:sldId id="261" r:id="rId8"/>
    <p:sldId id="262" r:id="rId9"/>
    <p:sldId id="26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CE1921"/>
    <a:srgbClr val="CF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9BB03-775A-4574-B46C-C65B7E0CC23C}" v="3" dt="2022-05-27T16:20:3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55755" autoAdjust="0"/>
  </p:normalViewPr>
  <p:slideViewPr>
    <p:cSldViewPr>
      <p:cViewPr varScale="1">
        <p:scale>
          <a:sx n="40" d="100"/>
          <a:sy n="40" d="100"/>
        </p:scale>
        <p:origin x="22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du Sher-Arami" userId="df6df4d6-d279-412d-a9f9-e1dc3beb1806" providerId="ADAL" clId="{95E3063F-6F94-46F8-8F57-BECECD0CF64B}"/>
    <pc:docChg chg="modSld">
      <pc:chgData name="Dudu Sher-Arami" userId="df6df4d6-d279-412d-a9f9-e1dc3beb1806" providerId="ADAL" clId="{95E3063F-6F94-46F8-8F57-BECECD0CF64B}" dt="2022-05-27T16:20:37.980" v="2" actId="5793"/>
      <pc:docMkLst>
        <pc:docMk/>
      </pc:docMkLst>
      <pc:sldChg chg="modNotesTx">
        <pc:chgData name="Dudu Sher-Arami" userId="df6df4d6-d279-412d-a9f9-e1dc3beb1806" providerId="ADAL" clId="{95E3063F-6F94-46F8-8F57-BECECD0CF64B}" dt="2022-05-27T16:20:37.980" v="2" actId="5793"/>
        <pc:sldMkLst>
          <pc:docMk/>
          <pc:sldMk cId="4132332411" sldId="261"/>
        </pc:sldMkLst>
      </pc:sldChg>
      <pc:sldChg chg="modNotesTx">
        <pc:chgData name="Dudu Sher-Arami" userId="df6df4d6-d279-412d-a9f9-e1dc3beb1806" providerId="ADAL" clId="{95E3063F-6F94-46F8-8F57-BECECD0CF64B}" dt="2022-05-27T16:20:32.164" v="0" actId="20577"/>
        <pc:sldMkLst>
          <pc:docMk/>
          <pc:sldMk cId="3553473479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B6BA-74C3-4E64-B0FB-3DC3DB0F2F16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36CAF-CCAE-4AF9-A2AC-EB1FEE28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94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BCB94-A30F-4C07-8FD5-5D3608F048A3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E8E8-1528-48FB-B845-BEC6BE7B3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1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6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3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9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43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167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83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256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6162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631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998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344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366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2365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1473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638800"/>
            <a:ext cx="213360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8302625" y="5826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8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Rectangle 38"/>
          <p:cNvSpPr>
            <a:spLocks noGrp="1" noChangeArrowheads="1"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5600" b="1" dirty="0">
                <a:solidFill>
                  <a:srgbClr val="D52B1E"/>
                </a:solidFill>
                <a:latin typeface="Arial" charset="0"/>
              </a:rPr>
              <a:t>Enfield Black Health Forum:</a:t>
            </a:r>
          </a:p>
          <a:p>
            <a:pPr algn="ctr"/>
            <a:r>
              <a:rPr lang="en-US" sz="5600" b="1" dirty="0">
                <a:solidFill>
                  <a:srgbClr val="D52B1E"/>
                </a:solidFill>
                <a:latin typeface="Arial" charset="0"/>
              </a:rPr>
              <a:t>Launch event</a:t>
            </a:r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87" name="Rectangle 39"/>
          <p:cNvSpPr>
            <a:spLocks noGrp="1" noChangeArrowheads="1"/>
          </p:cNvSpPr>
          <p:nvPr/>
        </p:nvSpPr>
        <p:spPr bwMode="auto">
          <a:xfrm>
            <a:off x="1372394" y="3826556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 err="1">
                <a:latin typeface="Arial" charset="0"/>
              </a:rPr>
              <a:t>Duduzile</a:t>
            </a:r>
            <a:r>
              <a:rPr lang="en-US" sz="3200" b="1" dirty="0">
                <a:latin typeface="Arial" charset="0"/>
              </a:rPr>
              <a:t> Sher </a:t>
            </a:r>
            <a:r>
              <a:rPr lang="en-US" sz="3200" b="1" dirty="0" err="1">
                <a:latin typeface="Arial" charset="0"/>
              </a:rPr>
              <a:t>Arami</a:t>
            </a:r>
            <a:endParaRPr lang="en-US" sz="3200" b="1" dirty="0">
              <a:latin typeface="Arial" charset="0"/>
            </a:endParaRPr>
          </a:p>
          <a:p>
            <a:pPr algn="ctr"/>
            <a:r>
              <a:rPr lang="en-US" sz="3200" b="1" dirty="0">
                <a:latin typeface="Arial" charset="0"/>
              </a:rPr>
              <a:t>Director of Public Health,</a:t>
            </a:r>
          </a:p>
          <a:p>
            <a:pPr algn="ctr"/>
            <a:r>
              <a:rPr lang="en-US" sz="3200" b="1" dirty="0">
                <a:latin typeface="Arial" charset="0"/>
              </a:rPr>
              <a:t>London Borough of Enfield</a:t>
            </a: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52400" y="61849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900" b="1">
                <a:solidFill>
                  <a:srgbClr val="D52B1E"/>
                </a:solidFill>
                <a:latin typeface="Arial" charset="0"/>
              </a:rPr>
              <a:t>www.enfield.gov.uk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3581400" y="58674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D52B1E"/>
                </a:solidFill>
                <a:latin typeface="Arial" charset="0"/>
              </a:rPr>
              <a:t>Striving for excellence</a:t>
            </a: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6172200"/>
            <a:ext cx="1535112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638800"/>
            <a:ext cx="213360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8BAE-C63F-4314-8495-A2AE903B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2438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EECA-B8C3-4E5B-8EC7-8EC5D92C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10" y="836712"/>
            <a:ext cx="8153400" cy="4191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Our city is strong, and abundant in its diversity of skills, talent and energy, and together we have the potential to create change that is striking, positive and enduring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42679-05EF-4594-B019-81D4E2F9B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0888"/>
            <a:ext cx="2230652" cy="2678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E84A7-8A6B-4164-BC11-E5C9DB65E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671" y="2420888"/>
            <a:ext cx="5559524" cy="34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3056-D97A-4AAE-B8E3-A3732448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talking about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34B7-8CF5-4EF1-9749-21ED6FBBA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53" y="1124744"/>
            <a:ext cx="8153400" cy="4191000"/>
          </a:xfrm>
        </p:spPr>
        <p:txBody>
          <a:bodyPr/>
          <a:lstStyle/>
          <a:p>
            <a:r>
              <a:rPr lang="en-GB" dirty="0"/>
              <a:t>FAIRNESS</a:t>
            </a:r>
          </a:p>
          <a:p>
            <a:r>
              <a:rPr lang="en-GB" dirty="0"/>
              <a:t>COMMUNITY ASSETS</a:t>
            </a:r>
          </a:p>
          <a:p>
            <a:r>
              <a:rPr lang="en-GB" dirty="0"/>
              <a:t>HEALTH BEHAVIOURS</a:t>
            </a:r>
          </a:p>
          <a:p>
            <a:r>
              <a:rPr lang="en-GB" dirty="0"/>
              <a:t>STRENGTHS</a:t>
            </a:r>
          </a:p>
          <a:p>
            <a:r>
              <a:rPr lang="en-GB" dirty="0"/>
              <a:t>WORKING TOGETHER</a:t>
            </a:r>
          </a:p>
          <a:p>
            <a:r>
              <a:rPr lang="en-GB" dirty="0"/>
              <a:t>HEALTH DISPARITIES</a:t>
            </a:r>
          </a:p>
          <a:p>
            <a:r>
              <a:rPr lang="en-GB" dirty="0"/>
              <a:t>INEQUALITIES</a:t>
            </a:r>
          </a:p>
          <a:p>
            <a:r>
              <a:rPr lang="en-GB" dirty="0"/>
              <a:t>FACTORS THAT INFLUENCE WELLBEING </a:t>
            </a:r>
          </a:p>
          <a:p>
            <a:r>
              <a:rPr lang="en-GB" dirty="0"/>
              <a:t>RACISM</a:t>
            </a:r>
          </a:p>
          <a:p>
            <a:r>
              <a:rPr lang="en-GB" dirty="0"/>
              <a:t>DISCRIMINATION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1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F4AC-2D06-4150-BAD4-83E51C73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know about the wellbeing of Black Communities in Enfield?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3713D-31F8-46BC-BE7E-2E2D0F53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808"/>
            <a:ext cx="8153400" cy="3798168"/>
          </a:xfrm>
        </p:spPr>
        <p:txBody>
          <a:bodyPr/>
          <a:lstStyle/>
          <a:p>
            <a:r>
              <a:rPr lang="en-GB" dirty="0"/>
              <a:t>The way ethnicity data is collected/ recorded in health and social care makes it difficult to understand needs.</a:t>
            </a:r>
          </a:p>
          <a:p>
            <a:r>
              <a:rPr lang="en-GB" dirty="0"/>
              <a:t>Impact of COVID </a:t>
            </a:r>
          </a:p>
          <a:p>
            <a:r>
              <a:rPr lang="en-GB" dirty="0"/>
              <a:t>Poverty</a:t>
            </a:r>
          </a:p>
          <a:p>
            <a:r>
              <a:rPr lang="en-GB" dirty="0"/>
              <a:t>Lifestyles that maintain health</a:t>
            </a:r>
          </a:p>
          <a:p>
            <a:r>
              <a:rPr lang="en-GB" dirty="0"/>
              <a:t>Long Term Conditions</a:t>
            </a:r>
          </a:p>
          <a:p>
            <a:r>
              <a:rPr lang="en-GB" dirty="0"/>
              <a:t>Access to services </a:t>
            </a:r>
          </a:p>
        </p:txBody>
      </p:sp>
    </p:spTree>
    <p:extLst>
      <p:ext uri="{BB962C8B-B14F-4D97-AF65-F5344CB8AC3E}">
        <p14:creationId xmlns:p14="http://schemas.microsoft.com/office/powerpoint/2010/main" val="413233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2B9B-5322-487F-90D9-A86AFFE9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know about the wellbeing of Black Communities in Enfield?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ED9A3-B7C5-488D-8EE1-6DEE2AB08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But we also know………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94D53-83B8-41D5-A0BE-213110FF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3" y="2537085"/>
            <a:ext cx="2622162" cy="1783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9DE87-C066-451F-8058-4F5F5B73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592723"/>
            <a:ext cx="24086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5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11FE-3154-47A8-BF15-EC6974A1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doing as a borough?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F658C-B03E-4BE4-A693-84FD00E1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Working collectively </a:t>
            </a:r>
          </a:p>
          <a:p>
            <a:r>
              <a:rPr lang="en-GB" dirty="0"/>
              <a:t>Inequalities Workstream </a:t>
            </a:r>
          </a:p>
          <a:p>
            <a:pPr lvl="1"/>
            <a:r>
              <a:rPr lang="en-GB" dirty="0"/>
              <a:t>Community Participatory Research</a:t>
            </a:r>
          </a:p>
          <a:p>
            <a:pPr lvl="1"/>
            <a:r>
              <a:rPr lang="en-GB" dirty="0"/>
              <a:t>Community Chest</a:t>
            </a:r>
          </a:p>
          <a:p>
            <a:pPr lvl="1"/>
            <a:r>
              <a:rPr lang="en-GB" dirty="0"/>
              <a:t>Funded community projects including Black Health Forum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12682"/>
      </p:ext>
    </p:extLst>
  </p:cSld>
  <p:clrMapOvr>
    <a:masterClrMapping/>
  </p:clrMapOvr>
</p:sld>
</file>

<file path=ppt/theme/theme1.xml><?xml version="1.0" encoding="utf-8"?>
<a:theme xmlns:a="http://schemas.openxmlformats.org/drawingml/2006/main" name="Enfield Template">
  <a:themeElements>
    <a:clrScheme name="Enfiel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fiel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fiel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DF1A92561454DB83A9745B9074862" ma:contentTypeVersion="13" ma:contentTypeDescription="Create a new document." ma:contentTypeScope="" ma:versionID="5591fd7090a4a73f5c24b334d932a6a0">
  <xsd:schema xmlns:xsd="http://www.w3.org/2001/XMLSchema" xmlns:xs="http://www.w3.org/2001/XMLSchema" xmlns:p="http://schemas.microsoft.com/office/2006/metadata/properties" xmlns:ns3="c700bfc7-ed0c-4b7a-b71b-1e63dac9d0d9" xmlns:ns4="2f2bddaa-309b-4746-ae5e-51026122a641" targetNamespace="http://schemas.microsoft.com/office/2006/metadata/properties" ma:root="true" ma:fieldsID="4bc8e8472dc93cea71236e877f2761cd" ns3:_="" ns4:_="">
    <xsd:import namespace="c700bfc7-ed0c-4b7a-b71b-1e63dac9d0d9"/>
    <xsd:import namespace="2f2bddaa-309b-4746-ae5e-51026122a6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0bfc7-ed0c-4b7a-b71b-1e63dac9d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bddaa-309b-4746-ae5e-51026122a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585590-B7EC-4BA1-BF5A-8CAE1AAF2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00bfc7-ed0c-4b7a-b71b-1e63dac9d0d9"/>
    <ds:schemaRef ds:uri="2f2bddaa-309b-4746-ae5e-51026122a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5786A-DC64-42A1-BF98-613C054E92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30512-A3B6-4E87-B8F1-52129EECFDB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c700bfc7-ed0c-4b7a-b71b-1e63dac9d0d9"/>
    <ds:schemaRef ds:uri="2f2bddaa-309b-4746-ae5e-51026122a64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2794</TotalTime>
  <Words>180</Words>
  <Application>Microsoft Office PowerPoint</Application>
  <PresentationFormat>On-screen Show (4:3)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</vt:lpstr>
      <vt:lpstr>Enfield Template</vt:lpstr>
      <vt:lpstr>PowerPoint Presentation</vt:lpstr>
      <vt:lpstr>PowerPoint Presentation</vt:lpstr>
      <vt:lpstr>What are we talking about today?</vt:lpstr>
      <vt:lpstr>What do we know about the wellbeing of Black Communities in Enfield?</vt:lpstr>
      <vt:lpstr>What do we know about the wellbeing of Black Communities in Enfield?</vt:lpstr>
      <vt:lpstr>What are we doing as a borough? </vt:lpstr>
    </vt:vector>
  </TitlesOfParts>
  <Company>뿿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Dudu Sher-Arami</dc:creator>
  <cp:lastModifiedBy>Dudu Sher-Arami</cp:lastModifiedBy>
  <cp:revision>2</cp:revision>
  <cp:lastPrinted>2011-01-25T15:11:23Z</cp:lastPrinted>
  <dcterms:created xsi:type="dcterms:W3CDTF">2022-05-25T09:49:22Z</dcterms:created>
  <dcterms:modified xsi:type="dcterms:W3CDTF">2022-05-27T16:20:40Z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SecurityClassification">
    <vt:lpwstr>UNCLASSIFIED</vt:lpwstr>
  </property>
  <property fmtid="{D5CDD505-2E9C-101B-9397-08002B2CF9AE}" pid="3" name="PM_Qualifier">
    <vt:lpwstr/>
  </property>
  <property fmtid="{D5CDD505-2E9C-101B-9397-08002B2CF9AE}" pid="4" name="PM_DisplayValueSecClassificationWithQualifier">
    <vt:lpwstr>UNCLASSIFIED</vt:lpwstr>
  </property>
  <property fmtid="{D5CDD505-2E9C-101B-9397-08002B2CF9AE}" pid="5" name="PM_InsertionValue">
    <vt:lpwstr>Classification: UNCLASSIFIED</vt:lpwstr>
  </property>
  <property fmtid="{D5CDD505-2E9C-101B-9397-08002B2CF9AE}" pid="6" name="PM_Originator_Hash_SHA1">
    <vt:lpwstr>CD5BE0D6C20E853F0684852AC34AF174B2D753ED</vt:lpwstr>
  </property>
  <property fmtid="{D5CDD505-2E9C-101B-9397-08002B2CF9AE}" pid="7" name="PM_Hash_Version">
    <vt:lpwstr>2012.2</vt:lpwstr>
  </property>
  <property fmtid="{D5CDD505-2E9C-101B-9397-08002B2CF9AE}" pid="8" name="PM_Hash_Salt">
    <vt:lpwstr>2117AE6AF45399BFE0F273B2BCA542F0</vt:lpwstr>
  </property>
  <property fmtid="{D5CDD505-2E9C-101B-9397-08002B2CF9AE}" pid="9" name="PM_Hash_SHA1">
    <vt:lpwstr>2D58336EAE1515FB91C562A2023C9E172553E4A3</vt:lpwstr>
  </property>
  <property fmtid="{D5CDD505-2E9C-101B-9397-08002B2CF9AE}" pid="10" name="PM_LastInsertion">
    <vt:lpwstr>UNCLASSIFIED</vt:lpwstr>
  </property>
  <property fmtid="{D5CDD505-2E9C-101B-9397-08002B2CF9AE}" pid="11" name="ContentTypeId">
    <vt:lpwstr>0x0101003BCDF1A92561454DB83A9745B9074862</vt:lpwstr>
  </property>
</Properties>
</file>